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000000"/>
    <a:srgbClr val="78BE21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889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5/7/2024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9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5996414"/>
            <a:ext cx="3183297" cy="92717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4533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517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5996414"/>
            <a:ext cx="3183297" cy="927174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63624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6219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121919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66C283A4-7960-4BFD-B3A5-A2CC5BB2A473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ED242C-24FB-43A0-BCB6-43756FC812F6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36DB2D6-5DF4-4264-A4A1-7D3EAF38D255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36DB2D6-5DF4-4264-A4A1-7D3EAF38D255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4B4EEDC6-36CA-4209-B482-2ED76AA0BF08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3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8DC79626-CE5A-4834-975C-E7305BA2E281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815FB38-58F3-410A-8DA4-4B706967601F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20425"/>
            <a:ext cx="12192000" cy="123644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F519661-29C3-4FE0-9FC3-375A85A42C46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0366E0EA-2D80-452F-9963-33FA7A36BC09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ED242C-24FB-43A0-BCB6-43756FC812F6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137991" y="1193277"/>
            <a:ext cx="6296026" cy="183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06B78D62-7A3F-4136-9CF2-CB03510DA06A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5D76A200-3168-4D33-A718-3974884CE863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A198C9B-0587-4A1E-9E03-E4C9FE222F08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466A75E6-E45B-4C5D-981E-7C8ED0C72F5D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Here | www.dli.mn.gov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25D9D-5365-41CD-BF43-4FFFCBF4BBDA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A8CA1A9B-139F-4606-AD0A-F3253110DAE5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46187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hf sldNum="0"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Optional Tagline Goes Here</a:t>
            </a:r>
            <a:r>
              <a:rPr lang="en-US" dirty="0"/>
              <a:t>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</a:t>
            </a:r>
            <a:r>
              <a:rPr lang="en-US" dirty="0">
                <a:solidFill>
                  <a:schemeClr val="tx2"/>
                </a:solidFill>
              </a:rPr>
              <a:t>www.dli.mn.gov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367741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824D5D47-1752-4D84-8BFB-C2F71A34C932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C198DD1-C477-482D-A126-3FBDD1778E48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A198C9B-0587-4A1E-9E03-E4C9FE222F08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485A5BA-A5F9-4138-9E4B-FFD626F6437A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 www.dli.mn.gov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68C556E-7101-4471-A958-3911E20944AB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99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820" r:id="rId10"/>
    <p:sldLayoutId id="2147483821" r:id="rId11"/>
    <p:sldLayoutId id="2147483822" r:id="rId12"/>
    <p:sldLayoutId id="2147483823" r:id="rId13"/>
    <p:sldLayoutId id="2147483738" r:id="rId14"/>
    <p:sldLayoutId id="2147483739" r:id="rId15"/>
    <p:sldLayoutId id="2147483780" r:id="rId16"/>
    <p:sldLayoutId id="2147483773" r:id="rId17"/>
    <p:sldLayoutId id="2147483800" r:id="rId18"/>
    <p:sldLayoutId id="2147483688" r:id="rId19"/>
    <p:sldLayoutId id="2147483801" r:id="rId20"/>
    <p:sldLayoutId id="2147483802" r:id="rId21"/>
    <p:sldLayoutId id="2147483803" r:id="rId22"/>
    <p:sldLayoutId id="2147483744" r:id="rId23"/>
    <p:sldLayoutId id="2147483793" r:id="rId24"/>
    <p:sldLayoutId id="2147483772" r:id="rId25"/>
    <p:sldLayoutId id="2147483767" r:id="rId26"/>
    <p:sldLayoutId id="2147483769" r:id="rId27"/>
    <p:sldLayoutId id="2147483771" r:id="rId28"/>
    <p:sldLayoutId id="2147483770" r:id="rId29"/>
    <p:sldLayoutId id="2147483732" r:id="rId30"/>
    <p:sldLayoutId id="2147483794" r:id="rId31"/>
    <p:sldLayoutId id="2147483733" r:id="rId32"/>
    <p:sldLayoutId id="2147483747" r:id="rId33"/>
    <p:sldLayoutId id="2147483818" r:id="rId34"/>
    <p:sldLayoutId id="2147483805" r:id="rId35"/>
    <p:sldLayoutId id="2147483806" r:id="rId36"/>
    <p:sldLayoutId id="2147483750" r:id="rId37"/>
    <p:sldLayoutId id="2147483765" r:id="rId38"/>
    <p:sldLayoutId id="2147483781" r:id="rId39"/>
    <p:sldLayoutId id="2147483809" r:id="rId40"/>
    <p:sldLayoutId id="2147483808" r:id="rId41"/>
    <p:sldLayoutId id="2147483807" r:id="rId42"/>
    <p:sldLayoutId id="2147483819" r:id="rId43"/>
    <p:sldLayoutId id="2147483754" r:id="rId44"/>
    <p:sldLayoutId id="2147483755" r:id="rId45"/>
    <p:sldLayoutId id="2147483759" r:id="rId46"/>
    <p:sldLayoutId id="2147483753" r:id="rId47"/>
    <p:sldLayoutId id="2147483763" r:id="rId48"/>
    <p:sldLayoutId id="2147483762" r:id="rId49"/>
    <p:sldLayoutId id="2147483797" r:id="rId5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xplosion: 14 Points 14">
            <a:extLst>
              <a:ext uri="{FF2B5EF4-FFF2-40B4-BE49-F238E27FC236}">
                <a16:creationId xmlns:a16="http://schemas.microsoft.com/office/drawing/2014/main" id="{5D06F8D4-4B53-C16F-3468-4F5FA9821860}"/>
              </a:ext>
            </a:extLst>
          </p:cNvPr>
          <p:cNvSpPr/>
          <p:nvPr/>
        </p:nvSpPr>
        <p:spPr>
          <a:xfrm>
            <a:off x="9705205" y="4351785"/>
            <a:ext cx="2861452" cy="1885135"/>
          </a:xfrm>
          <a:prstGeom prst="irregularSeal2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Publish Notice of Adoption</a:t>
            </a:r>
          </a:p>
        </p:txBody>
      </p:sp>
      <p:sp>
        <p:nvSpPr>
          <p:cNvPr id="14" name="Callout: Down Arrow 13">
            <a:extLst>
              <a:ext uri="{FF2B5EF4-FFF2-40B4-BE49-F238E27FC236}">
                <a16:creationId xmlns:a16="http://schemas.microsoft.com/office/drawing/2014/main" id="{E02FE5A8-6565-E89A-1F34-768E4A3C324D}"/>
              </a:ext>
            </a:extLst>
          </p:cNvPr>
          <p:cNvSpPr/>
          <p:nvPr/>
        </p:nvSpPr>
        <p:spPr>
          <a:xfrm>
            <a:off x="10737477" y="3016332"/>
            <a:ext cx="1232646" cy="1885135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Gov. Veto Period</a:t>
            </a:r>
          </a:p>
        </p:txBody>
      </p:sp>
      <p:sp>
        <p:nvSpPr>
          <p:cNvPr id="12" name="Callout: Right Arrow 11">
            <a:extLst>
              <a:ext uri="{FF2B5EF4-FFF2-40B4-BE49-F238E27FC236}">
                <a16:creationId xmlns:a16="http://schemas.microsoft.com/office/drawing/2014/main" id="{99194E1F-C596-89D7-BB1A-18D95B056A02}"/>
              </a:ext>
            </a:extLst>
          </p:cNvPr>
          <p:cNvSpPr/>
          <p:nvPr/>
        </p:nvSpPr>
        <p:spPr>
          <a:xfrm>
            <a:off x="8990489" y="3016331"/>
            <a:ext cx="1911927" cy="1216025"/>
          </a:xfrm>
          <a:prstGeom prst="right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OAH approval </a:t>
            </a:r>
          </a:p>
          <a:p>
            <a:pPr algn="ctr"/>
            <a:r>
              <a:rPr lang="en-US" dirty="0"/>
              <a:t>of Rule</a:t>
            </a:r>
          </a:p>
        </p:txBody>
      </p:sp>
      <p:sp>
        <p:nvSpPr>
          <p:cNvPr id="11" name="Callout: Right Arrow 10">
            <a:extLst>
              <a:ext uri="{FF2B5EF4-FFF2-40B4-BE49-F238E27FC236}">
                <a16:creationId xmlns:a16="http://schemas.microsoft.com/office/drawing/2014/main" id="{187AE4E4-D24A-FA44-097B-3D189C3D8092}"/>
              </a:ext>
            </a:extLst>
          </p:cNvPr>
          <p:cNvSpPr/>
          <p:nvPr/>
        </p:nvSpPr>
        <p:spPr>
          <a:xfrm>
            <a:off x="7223262" y="3016330"/>
            <a:ext cx="1911927" cy="1216025"/>
          </a:xfrm>
          <a:prstGeom prst="rightArrowCallout">
            <a:avLst>
              <a:gd name="adj1" fmla="val 23047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Gov. Office final review</a:t>
            </a:r>
          </a:p>
        </p:txBody>
      </p:sp>
      <p:sp>
        <p:nvSpPr>
          <p:cNvPr id="10" name="Callout: Right Arrow 9">
            <a:extLst>
              <a:ext uri="{FF2B5EF4-FFF2-40B4-BE49-F238E27FC236}">
                <a16:creationId xmlns:a16="http://schemas.microsoft.com/office/drawing/2014/main" id="{930DBDB3-929B-B8F1-6F6E-2105724D8778}"/>
              </a:ext>
            </a:extLst>
          </p:cNvPr>
          <p:cNvSpPr/>
          <p:nvPr/>
        </p:nvSpPr>
        <p:spPr>
          <a:xfrm>
            <a:off x="5411581" y="3016330"/>
            <a:ext cx="1911927" cy="1216025"/>
          </a:xfrm>
          <a:prstGeom prst="rightArrow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Publish Notice</a:t>
            </a:r>
          </a:p>
        </p:txBody>
      </p:sp>
      <p:sp>
        <p:nvSpPr>
          <p:cNvPr id="9" name="Callout: Right Arrow 8">
            <a:extLst>
              <a:ext uri="{FF2B5EF4-FFF2-40B4-BE49-F238E27FC236}">
                <a16:creationId xmlns:a16="http://schemas.microsoft.com/office/drawing/2014/main" id="{D7C62F34-322B-3E3B-73FC-5D10BDE4DB20}"/>
              </a:ext>
            </a:extLst>
          </p:cNvPr>
          <p:cNvSpPr/>
          <p:nvPr/>
        </p:nvSpPr>
        <p:spPr>
          <a:xfrm>
            <a:off x="3704977" y="3016330"/>
            <a:ext cx="1911927" cy="1216025"/>
          </a:xfrm>
          <a:prstGeom prst="rightArrowCallout">
            <a:avLst>
              <a:gd name="adj1" fmla="val 23047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OAH approval</a:t>
            </a:r>
          </a:p>
          <a:p>
            <a:pPr algn="ctr"/>
            <a:r>
              <a:rPr lang="en-US" dirty="0"/>
              <a:t> of Notice</a:t>
            </a:r>
          </a:p>
        </p:txBody>
      </p:sp>
      <p:sp>
        <p:nvSpPr>
          <p:cNvPr id="8" name="Callout: Right Arrow 7">
            <a:extLst>
              <a:ext uri="{FF2B5EF4-FFF2-40B4-BE49-F238E27FC236}">
                <a16:creationId xmlns:a16="http://schemas.microsoft.com/office/drawing/2014/main" id="{3CA845E7-49C4-2B71-120A-5BB408D57A80}"/>
              </a:ext>
            </a:extLst>
          </p:cNvPr>
          <p:cNvSpPr/>
          <p:nvPr/>
        </p:nvSpPr>
        <p:spPr>
          <a:xfrm>
            <a:off x="1964591" y="3016331"/>
            <a:ext cx="1911927" cy="1216025"/>
          </a:xfrm>
          <a:prstGeom prst="righ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Gov. Office prelim. review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C62E3-31AA-8E47-116E-CDB66F9B2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Expedited Rulemaking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8498C-9D57-28EE-CAF9-7B1ACC19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47-1752-4D84-8BFB-C2F71A34C932}" type="datetime1">
              <a:rPr lang="en-US" smtClean="0"/>
              <a:t>5/7/2024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6DE8B-EC7B-E9EF-097F-60A4EFA4B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allout: Right Arrow 6">
            <a:extLst>
              <a:ext uri="{FF2B5EF4-FFF2-40B4-BE49-F238E27FC236}">
                <a16:creationId xmlns:a16="http://schemas.microsoft.com/office/drawing/2014/main" id="{579D8EE4-FD08-6850-BDF1-C068A388A2E9}"/>
              </a:ext>
            </a:extLst>
          </p:cNvPr>
          <p:cNvSpPr/>
          <p:nvPr/>
        </p:nvSpPr>
        <p:spPr>
          <a:xfrm>
            <a:off x="217603" y="3016332"/>
            <a:ext cx="1911927" cy="1216025"/>
          </a:xfrm>
          <a:prstGeom prst="rightArrowCallout">
            <a:avLst>
              <a:gd name="adj1" fmla="val 23047"/>
              <a:gd name="adj2" fmla="val 25000"/>
              <a:gd name="adj3" fmla="val 25000"/>
              <a:gd name="adj4" fmla="val 6559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Draft rules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556FE99C-AE08-AE36-ED08-A166253FA214}"/>
              </a:ext>
            </a:extLst>
          </p:cNvPr>
          <p:cNvSpPr/>
          <p:nvPr/>
        </p:nvSpPr>
        <p:spPr>
          <a:xfrm>
            <a:off x="546266" y="1548532"/>
            <a:ext cx="3330252" cy="1135291"/>
          </a:xfrm>
          <a:prstGeom prst="wedgeRectCallout">
            <a:avLst>
              <a:gd name="adj1" fmla="val -1496"/>
              <a:gd name="adj2" fmla="val 7755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First opportunity for the Gov. Office to voice any issues with proposed rule.  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EC53FF88-8E73-5AFC-344F-95DFC93E5C2C}"/>
              </a:ext>
            </a:extLst>
          </p:cNvPr>
          <p:cNvSpPr/>
          <p:nvPr/>
        </p:nvSpPr>
        <p:spPr>
          <a:xfrm>
            <a:off x="1906051" y="4564862"/>
            <a:ext cx="3330252" cy="1135291"/>
          </a:xfrm>
          <a:prstGeom prst="wedgeRectCallout">
            <a:avLst>
              <a:gd name="adj1" fmla="val 24535"/>
              <a:gd name="adj2" fmla="val -7830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OAH has five days to issue this decision.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715EBFAB-F974-925C-BCC3-C058F0A75844}"/>
              </a:ext>
            </a:extLst>
          </p:cNvPr>
          <p:cNvSpPr/>
          <p:nvPr/>
        </p:nvSpPr>
        <p:spPr>
          <a:xfrm>
            <a:off x="4430874" y="1548529"/>
            <a:ext cx="2575568" cy="1135291"/>
          </a:xfrm>
          <a:prstGeom prst="wedgeRectCallout">
            <a:avLst>
              <a:gd name="adj1" fmla="val -1496"/>
              <a:gd name="adj2" fmla="val 7755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begins the 30-day period when the public may comment on the rule.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2D480505-9AE6-9BE6-84E1-91292845EC55}"/>
              </a:ext>
            </a:extLst>
          </p:cNvPr>
          <p:cNvSpPr/>
          <p:nvPr/>
        </p:nvSpPr>
        <p:spPr>
          <a:xfrm>
            <a:off x="5778419" y="4564862"/>
            <a:ext cx="3330252" cy="1135291"/>
          </a:xfrm>
          <a:prstGeom prst="wedgeRectCallout">
            <a:avLst>
              <a:gd name="adj1" fmla="val 7419"/>
              <a:gd name="adj2" fmla="val -7621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Gov. Office must grant this approval before the rule can progress to the next step.</a:t>
            </a: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7EF22B00-AA16-8EA8-7D2C-8C7D8D42C233}"/>
              </a:ext>
            </a:extLst>
          </p:cNvPr>
          <p:cNvSpPr/>
          <p:nvPr/>
        </p:nvSpPr>
        <p:spPr>
          <a:xfrm>
            <a:off x="7130226" y="1558660"/>
            <a:ext cx="2394652" cy="1135291"/>
          </a:xfrm>
          <a:prstGeom prst="wedgeRectCallout">
            <a:avLst>
              <a:gd name="adj1" fmla="val 36925"/>
              <a:gd name="adj2" fmla="val 7127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OAH has 14 days to approve or reject the rules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7516C0B9-1ACC-F175-A10E-27176CDB1493}"/>
              </a:ext>
            </a:extLst>
          </p:cNvPr>
          <p:cNvSpPr/>
          <p:nvPr/>
        </p:nvSpPr>
        <p:spPr>
          <a:xfrm>
            <a:off x="9705205" y="1538404"/>
            <a:ext cx="2394652" cy="1135291"/>
          </a:xfrm>
          <a:prstGeom prst="wedgeRectCallout">
            <a:avLst>
              <a:gd name="adj1" fmla="val 14609"/>
              <a:gd name="adj2" fmla="val 8173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Gov. Office has 14 days to decide to veto the rules. </a:t>
            </a:r>
          </a:p>
        </p:txBody>
      </p:sp>
    </p:spTree>
    <p:extLst>
      <p:ext uri="{BB962C8B-B14F-4D97-AF65-F5344CB8AC3E}">
        <p14:creationId xmlns:p14="http://schemas.microsoft.com/office/powerpoint/2010/main" val="3880451309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" id="{E9588AB3-2144-4214-AA1F-6DC25E77C65D}" vid="{0ADC806D-4A05-45BC-9D78-AABA9DCEAA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f45ff03-0026-478b-8fd9-171c4737b21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79834C5F4B9C4F8246D19286DFAD8A" ma:contentTypeVersion="14" ma:contentTypeDescription="Create a new document." ma:contentTypeScope="" ma:versionID="538db338a843261ac341456ffccf8532">
  <xsd:schema xmlns:xsd="http://www.w3.org/2001/XMLSchema" xmlns:xs="http://www.w3.org/2001/XMLSchema" xmlns:p="http://schemas.microsoft.com/office/2006/metadata/properties" xmlns:ns3="3f45ff03-0026-478b-8fd9-171c4737b21a" xmlns:ns4="268e341b-a97a-4e08-b981-71a0c15e1a49" targetNamespace="http://schemas.microsoft.com/office/2006/metadata/properties" ma:root="true" ma:fieldsID="07b448d0d92d29e1216511444f82a5e2" ns3:_="" ns4:_="">
    <xsd:import namespace="3f45ff03-0026-478b-8fd9-171c4737b21a"/>
    <xsd:import namespace="268e341b-a97a-4e08-b981-71a0c15e1a4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45ff03-0026-478b-8fd9-171c4737b2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8e341b-a97a-4e08-b981-71a0c15e1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3f45ff03-0026-478b-8fd9-171c4737b21a"/>
    <ds:schemaRef ds:uri="http://schemas.microsoft.com/office/2006/documentManagement/types"/>
    <ds:schemaRef ds:uri="268e341b-a97a-4e08-b981-71a0c15e1a4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CD80DE-0956-4B73-B4CF-4B62F9B32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45ff03-0026-478b-8fd9-171c4737b21a"/>
    <ds:schemaRef ds:uri="268e341b-a97a-4e08-b981-71a0c15e1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46</TotalTime>
  <Words>117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NeueHaasGroteskText Std</vt:lpstr>
      <vt:lpstr>MN.IT</vt:lpstr>
      <vt:lpstr>Expedited Rulemaking</vt:lpstr>
    </vt:vector>
  </TitlesOfParts>
  <Company>State of MN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Expedited Rulemaking</dc:title>
  <dc:subject/>
  <dc:creator>Solo, Leah (She/They) (DLI)</dc:creator>
  <cp:keywords/>
  <dc:description>Version 1.1, Released 8-2016 PowerPoint Template</dc:description>
  <cp:lastModifiedBy>Becerra, Linnea (She/Her/Hers) (DLI)</cp:lastModifiedBy>
  <cp:revision>2</cp:revision>
  <cp:lastPrinted>2017-03-14T16:27:36Z</cp:lastPrinted>
  <dcterms:created xsi:type="dcterms:W3CDTF">2024-05-07T18:23:02Z</dcterms:created>
  <dcterms:modified xsi:type="dcterms:W3CDTF">2024-05-07T19:12:22Z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0x0101003379834C5F4B9C4F8246D19286DFAD8A</vt:lpwstr>
  </property>
</Properties>
</file>